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4782ABFF-1BED-49CF-A5BF-F226D0D57B24}">
          <p14:sldIdLst>
            <p14:sldId id="256"/>
            <p14:sldId id="2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34595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-1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E881-8AEE-43BF-A5F9-1B638BFB1C07}" type="datetimeFigureOut">
              <a:rPr lang="de-AT" smtClean="0"/>
              <a:t>07.08.2017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A1B9-8739-4EE9-A7B4-9C001AE26728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60364854"/>
      </p:ext>
    </p:extLst>
  </p:cSld>
  <p:clrMapOvr>
    <a:masterClrMapping/>
  </p:clrMapOvr>
  <p:transition advClick="0" advTm="9039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E881-8AEE-43BF-A5F9-1B638BFB1C07}" type="datetimeFigureOut">
              <a:rPr lang="de-AT" smtClean="0"/>
              <a:t>07.08.2017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A1B9-8739-4EE9-A7B4-9C001AE26728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11818129"/>
      </p:ext>
    </p:extLst>
  </p:cSld>
  <p:clrMapOvr>
    <a:masterClrMapping/>
  </p:clrMapOvr>
  <p:transition advClick="0" advTm="9039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E881-8AEE-43BF-A5F9-1B638BFB1C07}" type="datetimeFigureOut">
              <a:rPr lang="de-AT" smtClean="0"/>
              <a:t>07.08.2017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A1B9-8739-4EE9-A7B4-9C001AE26728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234756036"/>
      </p:ext>
    </p:extLst>
  </p:cSld>
  <p:clrMapOvr>
    <a:masterClrMapping/>
  </p:clrMapOvr>
  <p:transition advClick="0" advTm="9039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E881-8AEE-43BF-A5F9-1B638BFB1C07}" type="datetimeFigureOut">
              <a:rPr lang="de-AT" smtClean="0"/>
              <a:t>07.08.2017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A1B9-8739-4EE9-A7B4-9C001AE26728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7994628"/>
      </p:ext>
    </p:extLst>
  </p:cSld>
  <p:clrMapOvr>
    <a:masterClrMapping/>
  </p:clrMapOvr>
  <p:transition advClick="0" advTm="9039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E881-8AEE-43BF-A5F9-1B638BFB1C07}" type="datetimeFigureOut">
              <a:rPr lang="de-AT" smtClean="0"/>
              <a:t>07.08.2017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A1B9-8739-4EE9-A7B4-9C001AE26728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07030209"/>
      </p:ext>
    </p:extLst>
  </p:cSld>
  <p:clrMapOvr>
    <a:masterClrMapping/>
  </p:clrMapOvr>
  <p:transition advClick="0" advTm="9039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E881-8AEE-43BF-A5F9-1B638BFB1C07}" type="datetimeFigureOut">
              <a:rPr lang="de-AT" smtClean="0"/>
              <a:t>07.08.2017</a:t>
            </a:fld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A1B9-8739-4EE9-A7B4-9C001AE26728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32060852"/>
      </p:ext>
    </p:extLst>
  </p:cSld>
  <p:clrMapOvr>
    <a:masterClrMapping/>
  </p:clrMapOvr>
  <p:transition advClick="0" advTm="9039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E881-8AEE-43BF-A5F9-1B638BFB1C07}" type="datetimeFigureOut">
              <a:rPr lang="de-AT" smtClean="0"/>
              <a:t>07.08.2017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A1B9-8739-4EE9-A7B4-9C001AE26728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39029487"/>
      </p:ext>
    </p:extLst>
  </p:cSld>
  <p:clrMapOvr>
    <a:masterClrMapping/>
  </p:clrMapOvr>
  <p:transition advClick="0" advTm="9039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E881-8AEE-43BF-A5F9-1B638BFB1C07}" type="datetimeFigureOut">
              <a:rPr lang="de-AT" smtClean="0"/>
              <a:t>07.08.2017</a:t>
            </a:fld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A1B9-8739-4EE9-A7B4-9C001AE26728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00290561"/>
      </p:ext>
    </p:extLst>
  </p:cSld>
  <p:clrMapOvr>
    <a:masterClrMapping/>
  </p:clrMapOvr>
  <p:transition advClick="0" advTm="9039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E881-8AEE-43BF-A5F9-1B638BFB1C07}" type="datetimeFigureOut">
              <a:rPr lang="de-AT" smtClean="0"/>
              <a:t>07.08.2017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A1B9-8739-4EE9-A7B4-9C001AE26728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807677927"/>
      </p:ext>
    </p:extLst>
  </p:cSld>
  <p:clrMapOvr>
    <a:masterClrMapping/>
  </p:clrMapOvr>
  <p:transition advClick="0" advTm="9039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E881-8AEE-43BF-A5F9-1B638BFB1C07}" type="datetimeFigureOut">
              <a:rPr lang="de-AT" smtClean="0"/>
              <a:t>07.08.2017</a:t>
            </a:fld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A1B9-8739-4EE9-A7B4-9C001AE26728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03187174"/>
      </p:ext>
    </p:extLst>
  </p:cSld>
  <p:clrMapOvr>
    <a:masterClrMapping/>
  </p:clrMapOvr>
  <p:transition advClick="0" advTm="9039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E881-8AEE-43BF-A5F9-1B638BFB1C07}" type="datetimeFigureOut">
              <a:rPr lang="de-AT" smtClean="0"/>
              <a:t>07.08.2017</a:t>
            </a:fld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FA1B9-8739-4EE9-A7B4-9C001AE26728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64987086"/>
      </p:ext>
    </p:extLst>
  </p:cSld>
  <p:clrMapOvr>
    <a:masterClrMapping/>
  </p:clrMapOvr>
  <p:transition advClick="0" advTm="9039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CE881-8AEE-43BF-A5F9-1B638BFB1C07}" type="datetimeFigureOut">
              <a:rPr lang="de-AT" smtClean="0"/>
              <a:t>07.08.2017</a:t>
            </a:fld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FA1B9-8739-4EE9-A7B4-9C001AE26728}" type="slidenum">
              <a:rPr lang="de-AT" smtClean="0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03117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9039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8000"/>
            <a:lum/>
          </a:blip>
          <a:srcRect/>
          <a:stretch>
            <a:fillRect l="-4000" t="-68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5272" y="1631939"/>
            <a:ext cx="8856984" cy="1107554"/>
          </a:xfrm>
        </p:spPr>
        <p:txBody>
          <a:bodyPr>
            <a:noAutofit/>
          </a:bodyPr>
          <a:lstStyle/>
          <a:p>
            <a:r>
              <a:rPr lang="en-GB" sz="7000" b="1" u="sng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KFZ </a:t>
            </a:r>
            <a:r>
              <a:rPr lang="en-GB" sz="8000" b="1" u="sng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STRASSER</a:t>
            </a:r>
            <a:endParaRPr lang="de-AT" sz="8000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979984" y="1916833"/>
            <a:ext cx="7772400" cy="11075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AT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1115616" y="1942056"/>
            <a:ext cx="7772400" cy="11075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AT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7" y="260648"/>
            <a:ext cx="2135767" cy="1361552"/>
          </a:xfrm>
          <a:prstGeom prst="rect">
            <a:avLst/>
          </a:prstGeom>
        </p:spPr>
      </p:pic>
      <p:sp>
        <p:nvSpPr>
          <p:cNvPr id="10" name="Titel 1"/>
          <p:cNvSpPr txBox="1">
            <a:spLocks/>
          </p:cNvSpPr>
          <p:nvPr/>
        </p:nvSpPr>
        <p:spPr>
          <a:xfrm>
            <a:off x="179512" y="2924944"/>
            <a:ext cx="8708504" cy="1152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000" b="1" spc="300" dirty="0" smtClean="0">
                <a:solidFill>
                  <a:srgbClr val="FF0000"/>
                </a:solidFill>
              </a:rPr>
              <a:t>M</a:t>
            </a:r>
            <a:r>
              <a:rPr lang="en-GB" sz="4000" b="1" spc="300" dirty="0" smtClean="0"/>
              <a:t>obil </a:t>
            </a:r>
            <a:r>
              <a:rPr lang="en-GB" sz="4000" b="1" spc="300" dirty="0" smtClean="0">
                <a:solidFill>
                  <a:srgbClr val="FF0000"/>
                </a:solidFill>
              </a:rPr>
              <a:t>B</a:t>
            </a:r>
            <a:r>
              <a:rPr lang="en-GB" sz="4000" b="1" spc="300" dirty="0" smtClean="0"/>
              <a:t>est </a:t>
            </a:r>
            <a:r>
              <a:rPr lang="en-GB" sz="4000" b="1" spc="300" dirty="0" smtClean="0">
                <a:solidFill>
                  <a:srgbClr val="FF0000"/>
                </a:solidFill>
              </a:rPr>
              <a:t>S</a:t>
            </a:r>
            <a:r>
              <a:rPr lang="en-GB" sz="4000" b="1" spc="300" dirty="0" smtClean="0"/>
              <a:t>ervice</a:t>
            </a:r>
          </a:p>
          <a:p>
            <a:r>
              <a:rPr lang="en-GB" sz="4000" b="1" spc="300" dirty="0" smtClean="0"/>
              <a:t>Franz Strasser</a:t>
            </a:r>
            <a:endParaRPr lang="de-AT" sz="4000" spc="300" dirty="0"/>
          </a:p>
        </p:txBody>
      </p:sp>
      <p:sp>
        <p:nvSpPr>
          <p:cNvPr id="11" name="Rechteck 10"/>
          <p:cNvSpPr/>
          <p:nvPr/>
        </p:nvSpPr>
        <p:spPr>
          <a:xfrm>
            <a:off x="323528" y="4653136"/>
            <a:ext cx="8208912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6000" b="1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3611 Habruck 29</a:t>
            </a:r>
            <a:br>
              <a:rPr lang="en-GB" sz="6000" b="1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en-GB" sz="4500" b="1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02876/7241, </a:t>
            </a:r>
            <a:r>
              <a:rPr lang="en-GB" sz="45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0664/9029321</a:t>
            </a:r>
            <a:endParaRPr lang="de-AT" sz="4500" b="1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10537025"/>
      </p:ext>
    </p:extLst>
  </p:cSld>
  <p:clrMapOvr>
    <a:masterClrMapping/>
  </p:clrMapOvr>
  <p:transition advClick="0" advTm="953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9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9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9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9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7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7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7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6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4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4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4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4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>
                <a:alpha val="13000"/>
              </a:srgbClr>
            </a:gs>
            <a:gs pos="24000">
              <a:srgbClr val="00CCCC">
                <a:alpha val="26000"/>
              </a:srgbClr>
            </a:gs>
            <a:gs pos="47000">
              <a:srgbClr val="9999FF">
                <a:alpha val="40000"/>
              </a:srgbClr>
            </a:gs>
            <a:gs pos="60001">
              <a:srgbClr val="2E6792">
                <a:alpha val="13000"/>
              </a:srgbClr>
            </a:gs>
            <a:gs pos="71001">
              <a:srgbClr val="3333CC">
                <a:alpha val="15000"/>
              </a:srgbClr>
            </a:gs>
            <a:gs pos="81000">
              <a:srgbClr val="1170FF">
                <a:alpha val="13000"/>
              </a:srgbClr>
            </a:gs>
            <a:gs pos="100000">
              <a:srgbClr val="006699">
                <a:alpha val="4000"/>
              </a:srgbClr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224136"/>
          </a:xfrm>
        </p:spPr>
        <p:txBody>
          <a:bodyPr anchor="ctr">
            <a:normAutofit/>
          </a:bodyPr>
          <a:lstStyle/>
          <a:p>
            <a:r>
              <a:rPr lang="en-GB" sz="7000" b="1" spc="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KFZ STRASSER</a:t>
            </a:r>
            <a:r>
              <a:rPr lang="en-GB" sz="7000" b="1" dirty="0" smtClean="0"/>
              <a:t> </a:t>
            </a:r>
            <a:endParaRPr lang="de-AT" sz="700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7504" y="2384884"/>
            <a:ext cx="4536504" cy="3762418"/>
          </a:xfrm>
        </p:spPr>
        <p:txBody>
          <a:bodyPr>
            <a:noAutofit/>
          </a:bodyPr>
          <a:lstStyle/>
          <a:p>
            <a:r>
              <a:rPr lang="de-AT" sz="3300" b="1" dirty="0"/>
              <a:t>Reparaturen &amp; Service </a:t>
            </a:r>
            <a:r>
              <a:rPr lang="de-AT" sz="3300" dirty="0"/>
              <a:t>aller </a:t>
            </a:r>
            <a:r>
              <a:rPr lang="de-AT" sz="3300" dirty="0" smtClean="0"/>
              <a:t>Marken und Fahrzeugklassen</a:t>
            </a:r>
          </a:p>
          <a:p>
            <a:r>
              <a:rPr lang="de-AT" sz="3300" b="1" dirty="0" smtClean="0"/>
              <a:t>§ </a:t>
            </a:r>
            <a:r>
              <a:rPr lang="de-AT" sz="3300" b="1" dirty="0"/>
              <a:t>57a </a:t>
            </a:r>
            <a:r>
              <a:rPr lang="de-AT" sz="3300" b="1" dirty="0" smtClean="0"/>
              <a:t>Überprüfung </a:t>
            </a:r>
            <a:r>
              <a:rPr lang="de-AT" sz="3300" dirty="0" smtClean="0"/>
              <a:t>(„</a:t>
            </a:r>
            <a:r>
              <a:rPr lang="de-AT" sz="3300" dirty="0"/>
              <a:t>Pickerl</a:t>
            </a:r>
            <a:r>
              <a:rPr lang="de-AT" sz="3300" dirty="0" smtClean="0"/>
              <a:t>“)</a:t>
            </a:r>
          </a:p>
          <a:p>
            <a:r>
              <a:rPr lang="de-AT" sz="3300" b="1" dirty="0" smtClean="0"/>
              <a:t>Scheibenreparatur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448442" y="2384884"/>
            <a:ext cx="4444038" cy="3420380"/>
          </a:xfrm>
        </p:spPr>
        <p:txBody>
          <a:bodyPr>
            <a:noAutofit/>
          </a:bodyPr>
          <a:lstStyle/>
          <a:p>
            <a:r>
              <a:rPr lang="de-AT" sz="3300" b="1" dirty="0" smtClean="0"/>
              <a:t>Spureinstellung</a:t>
            </a:r>
            <a:endParaRPr lang="de-AT" sz="3300" dirty="0" smtClean="0"/>
          </a:p>
          <a:p>
            <a:r>
              <a:rPr lang="de-AT" sz="3300" b="1" dirty="0" smtClean="0"/>
              <a:t>Klimaservice</a:t>
            </a:r>
            <a:endParaRPr lang="de-AT" sz="3300" dirty="0" smtClean="0"/>
          </a:p>
          <a:p>
            <a:r>
              <a:rPr lang="de-AT" sz="3300" b="1" dirty="0" smtClean="0"/>
              <a:t>Unterbodenschutz</a:t>
            </a:r>
            <a:endParaRPr lang="de-AT" sz="3300" dirty="0" smtClean="0"/>
          </a:p>
          <a:p>
            <a:r>
              <a:rPr lang="de-AT" sz="3300" b="1" dirty="0" smtClean="0"/>
              <a:t>Reifen</a:t>
            </a:r>
            <a:endParaRPr lang="de-AT" sz="3300" dirty="0"/>
          </a:p>
          <a:p>
            <a:r>
              <a:rPr lang="de-AT" sz="3300" b="1" dirty="0" smtClean="0"/>
              <a:t>Abwicklung </a:t>
            </a:r>
            <a:r>
              <a:rPr lang="de-AT" sz="3300" b="1" dirty="0"/>
              <a:t>von </a:t>
            </a:r>
            <a:r>
              <a:rPr lang="de-AT" sz="3300" b="1" dirty="0" smtClean="0"/>
              <a:t>Versicherungsschäden</a:t>
            </a:r>
            <a:endParaRPr lang="de-AT" sz="3300" dirty="0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395536" y="1340768"/>
            <a:ext cx="8350942" cy="10441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5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Unsere Leistungen im Überblick:</a:t>
            </a:r>
            <a:endParaRPr lang="de-AT" sz="45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95536" y="5805264"/>
            <a:ext cx="8350942" cy="6840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000" b="1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www.kfzstrasser.at</a:t>
            </a:r>
            <a:endParaRPr lang="de-AT" sz="3000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5762007"/>
      </p:ext>
    </p:extLst>
  </p:cSld>
  <p:clrMapOvr>
    <a:masterClrMapping/>
  </p:clrMapOvr>
  <p:transition advClick="0" advTm="1825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76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76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76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77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8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8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8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81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81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81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82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82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82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83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83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83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83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83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83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33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87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8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uiExpand="1" build="p"/>
      <p:bldP spid="5" grpId="0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2|1.9|0.8|0.6|0.5|1.5"/>
</p:tagLst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Bildschirmpräsentation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KFZ STRASSER</vt:lpstr>
      <vt:lpstr>KFZ STRASSER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franz</dc:creator>
  <cp:lastModifiedBy>franz</cp:lastModifiedBy>
  <cp:revision>33</cp:revision>
  <dcterms:created xsi:type="dcterms:W3CDTF">2017-08-07T07:30:35Z</dcterms:created>
  <dcterms:modified xsi:type="dcterms:W3CDTF">2017-08-07T11:04:11Z</dcterms:modified>
  <cp:contentStatus>Endgültig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